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Relationship Id="rId4" Type="http://schemas.openxmlformats.org/officeDocument/2006/relationships/image" Target="../media/image10.jpg"/><Relationship Id="rId5" Type="http://schemas.openxmlformats.org/officeDocument/2006/relationships/image" Target="../media/image41.jpg"/><Relationship Id="rId6" Type="http://schemas.openxmlformats.org/officeDocument/2006/relationships/image" Target="../media/image15.jpg"/><Relationship Id="rId7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Relationship Id="rId4" Type="http://schemas.openxmlformats.org/officeDocument/2006/relationships/image" Target="../media/image13.jpg"/><Relationship Id="rId5" Type="http://schemas.openxmlformats.org/officeDocument/2006/relationships/image" Target="../media/image24.jpg"/><Relationship Id="rId6" Type="http://schemas.openxmlformats.org/officeDocument/2006/relationships/image" Target="../media/image21.jpg"/><Relationship Id="rId7" Type="http://schemas.openxmlformats.org/officeDocument/2006/relationships/image" Target="../media/image29.jpg"/><Relationship Id="rId8" Type="http://schemas.openxmlformats.org/officeDocument/2006/relationships/image" Target="../media/image3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Relationship Id="rId4" Type="http://schemas.openxmlformats.org/officeDocument/2006/relationships/image" Target="../media/image26.jpg"/><Relationship Id="rId11" Type="http://schemas.openxmlformats.org/officeDocument/2006/relationships/image" Target="../media/image25.jpg"/><Relationship Id="rId10" Type="http://schemas.openxmlformats.org/officeDocument/2006/relationships/image" Target="../media/image47.jpg"/><Relationship Id="rId12" Type="http://schemas.openxmlformats.org/officeDocument/2006/relationships/image" Target="../media/image31.jpg"/><Relationship Id="rId9" Type="http://schemas.openxmlformats.org/officeDocument/2006/relationships/image" Target="../media/image28.jpg"/><Relationship Id="rId5" Type="http://schemas.openxmlformats.org/officeDocument/2006/relationships/image" Target="../media/image35.jpg"/><Relationship Id="rId6" Type="http://schemas.openxmlformats.org/officeDocument/2006/relationships/image" Target="../media/image48.jpg"/><Relationship Id="rId7" Type="http://schemas.openxmlformats.org/officeDocument/2006/relationships/image" Target="../media/image30.jpg"/><Relationship Id="rId8" Type="http://schemas.openxmlformats.org/officeDocument/2006/relationships/image" Target="../media/image3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Relationship Id="rId4" Type="http://schemas.openxmlformats.org/officeDocument/2006/relationships/image" Target="../media/image3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12.jpg"/><Relationship Id="rId5" Type="http://schemas.openxmlformats.org/officeDocument/2006/relationships/image" Target="../media/image6.jpg"/><Relationship Id="rId6" Type="http://schemas.openxmlformats.org/officeDocument/2006/relationships/image" Target="../media/image18.jpg"/><Relationship Id="rId7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b="22221" l="0" r="52545" t="0"/>
          <a:stretch/>
        </p:blipFill>
        <p:spPr>
          <a:xfrm>
            <a:off x="0" y="-1"/>
            <a:ext cx="4953000" cy="548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b="0" l="16313" r="0" t="76189"/>
          <a:stretch/>
        </p:blipFill>
        <p:spPr>
          <a:xfrm>
            <a:off x="0" y="5500971"/>
            <a:ext cx="5105400" cy="1357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4">
            <a:alphaModFix/>
          </a:blip>
          <a:srcRect b="0" l="0" r="0" t="470"/>
          <a:stretch/>
        </p:blipFill>
        <p:spPr>
          <a:xfrm>
            <a:off x="4953000" y="-1"/>
            <a:ext cx="4191001" cy="6864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76600"/>
            <a:ext cx="5867400" cy="3600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800" y="3429000"/>
            <a:ext cx="6172200" cy="3420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0599" y="3581400"/>
            <a:ext cx="4348603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57600" y="3479742"/>
            <a:ext cx="4419600" cy="3378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2514600"/>
            <a:ext cx="8908877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3415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 rotWithShape="1">
          <a:blip r:embed="rId4">
            <a:alphaModFix/>
          </a:blip>
          <a:srcRect b="83897" l="0" r="6666" t="0"/>
          <a:stretch/>
        </p:blipFill>
        <p:spPr>
          <a:xfrm>
            <a:off x="0" y="3200400"/>
            <a:ext cx="91440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572000"/>
            <a:ext cx="5999762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200" y="4572000"/>
            <a:ext cx="5799531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71702" y="4495800"/>
            <a:ext cx="6176898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91221" y="4419600"/>
            <a:ext cx="6352779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962400"/>
            <a:ext cx="91440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841195"/>
            <a:ext cx="1371600" cy="2016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72400" y="4853724"/>
            <a:ext cx="1371600" cy="200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1600" y="4876800"/>
            <a:ext cx="3889248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05200" y="5839890"/>
            <a:ext cx="4315968" cy="1018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24000" y="4876800"/>
            <a:ext cx="34290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505200" y="5791200"/>
            <a:ext cx="42672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52600" y="4800600"/>
            <a:ext cx="43434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352800" y="5791200"/>
            <a:ext cx="41148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799"/>
            <a:ext cx="9144000" cy="624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31"/>
          <p:cNvPicPr preferRelativeResize="0"/>
          <p:nvPr/>
        </p:nvPicPr>
        <p:blipFill rotWithShape="1">
          <a:blip r:embed="rId3">
            <a:alphaModFix/>
          </a:blip>
          <a:srcRect b="48338" l="0" r="0" t="0"/>
          <a:stretch/>
        </p:blipFill>
        <p:spPr>
          <a:xfrm>
            <a:off x="0" y="-1"/>
            <a:ext cx="9144000" cy="121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90600"/>
            <a:ext cx="9144000" cy="58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 rotWithShape="1">
          <a:blip r:embed="rId3">
            <a:alphaModFix/>
          </a:blip>
          <a:srcRect b="0" l="6643" r="68332" t="78221"/>
          <a:stretch/>
        </p:blipFill>
        <p:spPr>
          <a:xfrm>
            <a:off x="5334000" y="609600"/>
            <a:ext cx="373164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0"/>
            <a:ext cx="73914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33"/>
          <p:cNvPicPr preferRelativeResize="0"/>
          <p:nvPr/>
        </p:nvPicPr>
        <p:blipFill rotWithShape="1">
          <a:blip r:embed="rId3">
            <a:alphaModFix/>
          </a:blip>
          <a:srcRect b="846" l="0" r="0" t="0"/>
          <a:stretch/>
        </p:blipFill>
        <p:spPr>
          <a:xfrm>
            <a:off x="838200" y="0"/>
            <a:ext cx="7620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34"/>
          <p:cNvPicPr preferRelativeResize="0"/>
          <p:nvPr/>
        </p:nvPicPr>
        <p:blipFill rotWithShape="1">
          <a:blip r:embed="rId3">
            <a:alphaModFix/>
          </a:blip>
          <a:srcRect b="4790" l="0" r="0" t="0"/>
          <a:stretch/>
        </p:blipFill>
        <p:spPr>
          <a:xfrm>
            <a:off x="457200" y="-1"/>
            <a:ext cx="7620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/>
          </a:blip>
          <a:srcRect b="49826" l="0" r="0" t="0"/>
          <a:stretch/>
        </p:blipFill>
        <p:spPr>
          <a:xfrm>
            <a:off x="0" y="0"/>
            <a:ext cx="916820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4299" l="8264" r="67279" t="51097"/>
          <a:stretch/>
        </p:blipFill>
        <p:spPr>
          <a:xfrm>
            <a:off x="-1" y="3048000"/>
            <a:ext cx="539261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 b="24739" l="40518" r="32470" t="50173"/>
          <a:stretch/>
        </p:blipFill>
        <p:spPr>
          <a:xfrm>
            <a:off x="1066800" y="3048000"/>
            <a:ext cx="5715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b="25226" l="77662" r="1059" t="51744"/>
          <a:stretch/>
        </p:blipFill>
        <p:spPr>
          <a:xfrm>
            <a:off x="2590800" y="2971800"/>
            <a:ext cx="5558443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3">
            <a:alphaModFix/>
          </a:blip>
          <a:srcRect b="592" l="9174" r="68951" t="76685"/>
          <a:stretch/>
        </p:blipFill>
        <p:spPr>
          <a:xfrm>
            <a:off x="3352800" y="2971800"/>
            <a:ext cx="57912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3">
            <a:alphaModFix/>
          </a:blip>
          <a:srcRect b="0" l="42133" r="35396" t="75361"/>
          <a:stretch/>
        </p:blipFill>
        <p:spPr>
          <a:xfrm>
            <a:off x="963706" y="3276600"/>
            <a:ext cx="5056094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 b="0" l="77323" r="1431" t="77039"/>
          <a:stretch/>
        </p:blipFill>
        <p:spPr>
          <a:xfrm>
            <a:off x="3492909" y="3048000"/>
            <a:ext cx="5456903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6766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749847"/>
            <a:ext cx="9144000" cy="3108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3479290"/>
            <a:ext cx="4114799" cy="3378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0" y="3810000"/>
            <a:ext cx="3877267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81600" y="3886200"/>
            <a:ext cx="3945941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00400" y="3598983"/>
            <a:ext cx="4267200" cy="3259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